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96" r:id="rId1"/>
  </p:sldMasterIdLst>
  <p:notesMasterIdLst>
    <p:notesMasterId r:id="rId18"/>
  </p:notesMasterIdLst>
  <p:handoutMasterIdLst>
    <p:handoutMasterId r:id="rId19"/>
  </p:handoutMasterIdLst>
  <p:sldIdLst>
    <p:sldId id="496" r:id="rId2"/>
    <p:sldId id="330" r:id="rId3"/>
    <p:sldId id="508" r:id="rId4"/>
    <p:sldId id="498" r:id="rId5"/>
    <p:sldId id="499" r:id="rId6"/>
    <p:sldId id="500" r:id="rId7"/>
    <p:sldId id="509" r:id="rId8"/>
    <p:sldId id="502" r:id="rId9"/>
    <p:sldId id="503" r:id="rId10"/>
    <p:sldId id="322" r:id="rId11"/>
    <p:sldId id="504" r:id="rId12"/>
    <p:sldId id="505" r:id="rId13"/>
    <p:sldId id="506" r:id="rId14"/>
    <p:sldId id="507" r:id="rId15"/>
    <p:sldId id="328" r:id="rId16"/>
    <p:sldId id="32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ckUemWpNP7FARGaZ8H1OSQ==" hashData="ojfHkwKFoaSxZ9SKbdsU4fsdJzU=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FF"/>
    <a:srgbClr val="00B6FA"/>
    <a:srgbClr val="8D9C36"/>
    <a:srgbClr val="DCE6F2"/>
    <a:srgbClr val="8EB4E3"/>
    <a:srgbClr val="002060"/>
    <a:srgbClr val="00201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0" autoAdjust="0"/>
    <p:restoredTop sz="76097"/>
  </p:normalViewPr>
  <p:slideViewPr>
    <p:cSldViewPr>
      <p:cViewPr>
        <p:scale>
          <a:sx n="90" d="100"/>
          <a:sy n="90" d="100"/>
        </p:scale>
        <p:origin x="-912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CC0FC-2BDE-084B-852C-86E1AEAD3E77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AC4F9-24D2-0145-B7DA-012D79642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53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810E5-B9E1-7E45-A0FB-1A55435B13DB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2A593-4382-9548-BCBC-9AFA9F580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898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54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5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4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21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42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79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47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8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91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2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36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6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28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6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93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4B31-ACE0-F547-8C2A-5E53FD9CD1DC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8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E951-9F77-0E47-911C-86FD149859FA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3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91BD-A017-2F4A-8C9F-18B6D335A2E7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4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69FE6-3256-724F-A287-3742D15497A5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7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7DDDE-7C8D-4B40-B70F-4C9D569D249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2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C7B3-C942-824B-A87A-343F2FEC0D13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1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73BB-F4AE-0B41-A7ED-9113B6047745}" type="datetime1">
              <a:rPr lang="en-US" smtClean="0"/>
              <a:t>08/05/2017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4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4255-F5BE-0445-B1B0-8FD43F2E8489}" type="datetime1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2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93B2-68D1-BC45-A179-00E32D0B48E3}" type="datetime1">
              <a:rPr lang="en-US" smtClean="0"/>
              <a:t>08/05/2017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4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F7A-29E4-F045-AC12-411FDACB4997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2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9B594-1210-B948-8D31-3B544F5D6C5B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8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D2E31-5621-F547-819F-82E55C0B738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1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2211886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7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10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10" name="Content Placeholder 4" descr="/Volumes/TOSHIBA EXT/UN Desktop/CPTM Slides Content/03-12-2015Syrian_Refugees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616" y="2141548"/>
            <a:ext cx="5660967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43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11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230936"/>
            <a:ext cx="5943600" cy="3967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1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12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2397112"/>
            <a:ext cx="5794501" cy="38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13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/Volumes/TOSHIBA EXT/UN Desktop/CPTM Slides Content/un-syrianrefugee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37590"/>
            <a:ext cx="4724400" cy="3682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84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14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969" y="2349874"/>
            <a:ext cx="5148262" cy="385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0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15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/Volumes/TOSHIBA EXT/UN Desktop/CPTM Slides Content/CRSV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17196"/>
            <a:ext cx="5943600" cy="3338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9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16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500" y="2240461"/>
            <a:ext cx="444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6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2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/Volumes/TOSHIBA EXT/UN Desktop/CPTM Slides Content/Child soldier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41548"/>
            <a:ext cx="5410200" cy="4017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78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3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725" y="2176818"/>
            <a:ext cx="5492750" cy="413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5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4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887" y="2327679"/>
            <a:ext cx="6938425" cy="39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5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105" y="2211886"/>
            <a:ext cx="5991989" cy="399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6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211886"/>
            <a:ext cx="5951292" cy="396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7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336011"/>
            <a:ext cx="61722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8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566" y="2229674"/>
            <a:ext cx="6031067" cy="40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8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Activity 1.1.2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9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211886"/>
            <a:ext cx="6772696" cy="380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13027</TotalTime>
  <Words>192</Words>
  <Application>Microsoft Office PowerPoint</Application>
  <PresentationFormat>On-screen Show (4:3)</PresentationFormat>
  <Paragraphs>80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</dc:creator>
  <cp:lastModifiedBy>Mark A. Blanco</cp:lastModifiedBy>
  <cp:revision>202</cp:revision>
  <dcterms:created xsi:type="dcterms:W3CDTF">2015-12-09T18:20:24Z</dcterms:created>
  <dcterms:modified xsi:type="dcterms:W3CDTF">2017-05-08T17:34:24Z</dcterms:modified>
</cp:coreProperties>
</file>